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28" r:id="rId1"/>
  </p:sldMasterIdLst>
  <p:sldIdLst>
    <p:sldId id="256" r:id="rId2"/>
    <p:sldId id="265" r:id="rId3"/>
    <p:sldId id="258" r:id="rId4"/>
    <p:sldId id="259" r:id="rId5"/>
    <p:sldId id="260" r:id="rId6"/>
    <p:sldId id="263" r:id="rId7"/>
    <p:sldId id="264" r:id="rId8"/>
    <p:sldId id="261" r:id="rId9"/>
    <p:sldId id="26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81"/>
  </p:normalViewPr>
  <p:slideViewPr>
    <p:cSldViewPr snapToGrid="0" snapToObjects="1">
      <p:cViewPr varScale="1">
        <p:scale>
          <a:sx n="121" d="100"/>
          <a:sy n="121" d="100"/>
        </p:scale>
        <p:origin x="200"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00742750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02772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191504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454869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5986637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3/1/20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349683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8383121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83968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3/1/20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82091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3/1/20</a:t>
            </a:fld>
            <a:endParaRPr lang="en-US" dirty="0"/>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830418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042B0DB6-F5C7-45FB-8CF3-31B45F9C2DAC}" type="datetimeFigureOut">
              <a:rPr lang="en-US" smtClean="0"/>
              <a:t>3/1/20</a:t>
            </a:fld>
            <a:endParaRPr lang="en-US" dirty="0"/>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87189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3/1/20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547776431"/>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hf sldNum="0" hdr="0" ftr="0" dt="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48ED4-C2CD-C446-AC73-8FF22223ECE8}"/>
              </a:ext>
            </a:extLst>
          </p:cNvPr>
          <p:cNvSpPr>
            <a:spLocks noGrp="1"/>
          </p:cNvSpPr>
          <p:nvPr>
            <p:ph type="ctrTitle"/>
          </p:nvPr>
        </p:nvSpPr>
        <p:spPr/>
        <p:txBody>
          <a:bodyPr>
            <a:normAutofit/>
          </a:bodyPr>
          <a:lstStyle/>
          <a:p>
            <a:r>
              <a:rPr lang="en-US" dirty="0"/>
              <a:t>Touro Hackathon 2020</a:t>
            </a:r>
          </a:p>
        </p:txBody>
      </p:sp>
      <p:sp>
        <p:nvSpPr>
          <p:cNvPr id="3" name="Subtitle 2">
            <a:extLst>
              <a:ext uri="{FF2B5EF4-FFF2-40B4-BE49-F238E27FC236}">
                <a16:creationId xmlns:a16="http://schemas.microsoft.com/office/drawing/2014/main" id="{F2587CBA-B60A-F547-B982-1701B3A50281}"/>
              </a:ext>
            </a:extLst>
          </p:cNvPr>
          <p:cNvSpPr>
            <a:spLocks noGrp="1"/>
          </p:cNvSpPr>
          <p:nvPr>
            <p:ph type="subTitle" idx="1"/>
          </p:nvPr>
        </p:nvSpPr>
        <p:spPr/>
        <p:txBody>
          <a:bodyPr>
            <a:normAutofit/>
          </a:bodyPr>
          <a:lstStyle/>
          <a:p>
            <a:r>
              <a:rPr lang="en-US" dirty="0"/>
              <a:t>IHS </a:t>
            </a:r>
            <a:r>
              <a:rPr lang="en-US" dirty="0" err="1"/>
              <a:t>Markit</a:t>
            </a:r>
            <a:r>
              <a:rPr lang="en-US" dirty="0"/>
              <a:t> Challenge</a:t>
            </a:r>
          </a:p>
          <a:p>
            <a:r>
              <a:rPr lang="en-US" dirty="0"/>
              <a:t>Tamar </a:t>
            </a:r>
            <a:r>
              <a:rPr lang="en-US" dirty="0" err="1"/>
              <a:t>Aufrichtig</a:t>
            </a:r>
            <a:r>
              <a:rPr lang="en-US" dirty="0"/>
              <a:t>, </a:t>
            </a:r>
            <a:r>
              <a:rPr lang="en-US" dirty="0" err="1"/>
              <a:t>Ayelet</a:t>
            </a:r>
            <a:r>
              <a:rPr lang="en-US" dirty="0"/>
              <a:t> </a:t>
            </a:r>
            <a:r>
              <a:rPr lang="en-US" dirty="0" err="1"/>
              <a:t>Buchen</a:t>
            </a:r>
            <a:r>
              <a:rPr lang="en-US" dirty="0"/>
              <a:t>, Esther Farkas, Jennifer </a:t>
            </a:r>
            <a:r>
              <a:rPr lang="en-US" dirty="0" err="1"/>
              <a:t>Gerstle</a:t>
            </a:r>
            <a:endParaRPr lang="en-US" dirty="0"/>
          </a:p>
        </p:txBody>
      </p:sp>
    </p:spTree>
    <p:extLst>
      <p:ext uri="{BB962C8B-B14F-4D97-AF65-F5344CB8AC3E}">
        <p14:creationId xmlns:p14="http://schemas.microsoft.com/office/powerpoint/2010/main" val="3074209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D6BEE-6165-6E4C-B12C-B02CAB2AA4B4}"/>
              </a:ext>
            </a:extLst>
          </p:cNvPr>
          <p:cNvSpPr>
            <a:spLocks noGrp="1"/>
          </p:cNvSpPr>
          <p:nvPr>
            <p:ph type="title"/>
          </p:nvPr>
        </p:nvSpPr>
        <p:spPr/>
        <p:txBody>
          <a:bodyPr/>
          <a:lstStyle/>
          <a:p>
            <a:r>
              <a:rPr lang="en-US" dirty="0"/>
              <a:t>The Challenge</a:t>
            </a:r>
          </a:p>
        </p:txBody>
      </p:sp>
      <p:sp>
        <p:nvSpPr>
          <p:cNvPr id="3" name="Content Placeholder 2">
            <a:extLst>
              <a:ext uri="{FF2B5EF4-FFF2-40B4-BE49-F238E27FC236}">
                <a16:creationId xmlns:a16="http://schemas.microsoft.com/office/drawing/2014/main" id="{BD2E09DF-9819-464A-9EA1-8EBD7F39FA05}"/>
              </a:ext>
            </a:extLst>
          </p:cNvPr>
          <p:cNvSpPr>
            <a:spLocks noGrp="1"/>
          </p:cNvSpPr>
          <p:nvPr>
            <p:ph idx="1"/>
          </p:nvPr>
        </p:nvSpPr>
        <p:spPr/>
        <p:txBody>
          <a:bodyPr/>
          <a:lstStyle/>
          <a:p>
            <a:r>
              <a:rPr lang="en-US" dirty="0"/>
              <a:t>IHS </a:t>
            </a:r>
            <a:r>
              <a:rPr lang="en-US" dirty="0" err="1"/>
              <a:t>Markit</a:t>
            </a:r>
            <a:r>
              <a:rPr lang="en-US" dirty="0"/>
              <a:t> is looking for a project that can integrate seamlessly to their pre-existing products. Their main requirements are user-accessibility and personal human interaction. </a:t>
            </a:r>
          </a:p>
          <a:p>
            <a:r>
              <a:rPr lang="en-US" dirty="0"/>
              <a:t>We must create a project that combines easy interaction between client and server and optimizes the usage of the product. </a:t>
            </a:r>
          </a:p>
        </p:txBody>
      </p:sp>
    </p:spTree>
    <p:extLst>
      <p:ext uri="{BB962C8B-B14F-4D97-AF65-F5344CB8AC3E}">
        <p14:creationId xmlns:p14="http://schemas.microsoft.com/office/powerpoint/2010/main" val="1939335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9B1D6-DBB7-1743-9A1B-675AFEEC48F8}"/>
              </a:ext>
            </a:extLst>
          </p:cNvPr>
          <p:cNvSpPr>
            <a:spLocks noGrp="1"/>
          </p:cNvSpPr>
          <p:nvPr>
            <p:ph type="title"/>
          </p:nvPr>
        </p:nvSpPr>
        <p:spPr/>
        <p:txBody>
          <a:bodyPr/>
          <a:lstStyle/>
          <a:p>
            <a:r>
              <a:rPr lang="en-US" dirty="0"/>
              <a:t>Our Idea</a:t>
            </a:r>
          </a:p>
        </p:txBody>
      </p:sp>
      <p:sp>
        <p:nvSpPr>
          <p:cNvPr id="3" name="Content Placeholder 2">
            <a:extLst>
              <a:ext uri="{FF2B5EF4-FFF2-40B4-BE49-F238E27FC236}">
                <a16:creationId xmlns:a16="http://schemas.microsoft.com/office/drawing/2014/main" id="{2BF1E4E3-4CC1-CE47-8AD1-B012A1D6BA19}"/>
              </a:ext>
            </a:extLst>
          </p:cNvPr>
          <p:cNvSpPr>
            <a:spLocks noGrp="1"/>
          </p:cNvSpPr>
          <p:nvPr>
            <p:ph idx="1"/>
          </p:nvPr>
        </p:nvSpPr>
        <p:spPr/>
        <p:txBody>
          <a:bodyPr>
            <a:normAutofit/>
          </a:bodyPr>
          <a:lstStyle/>
          <a:p>
            <a:r>
              <a:rPr lang="en-US" dirty="0"/>
              <a:t>We created a program that can be implemented into the pre-existing software as a sidebar. The sidebar would appear, unobtrusively, on every tab or page of the product. As the user navigates the software, they can click on the sidebar and review the communication options.</a:t>
            </a:r>
          </a:p>
          <a:p>
            <a:r>
              <a:rPr lang="en-US" dirty="0"/>
              <a:t>The user can decide between a text, call, screen-share, web-chat, or Skype.  A real-time company representative will be on hand to answer any of the questions. The client can continue using the software while they are in contact with the representative, or they can end the communication and continue alone. </a:t>
            </a:r>
          </a:p>
        </p:txBody>
      </p:sp>
    </p:spTree>
    <p:extLst>
      <p:ext uri="{BB962C8B-B14F-4D97-AF65-F5344CB8AC3E}">
        <p14:creationId xmlns:p14="http://schemas.microsoft.com/office/powerpoint/2010/main" val="1372696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C39FE-932D-FC46-B1FC-B85FC7C54964}"/>
              </a:ext>
            </a:extLst>
          </p:cNvPr>
          <p:cNvSpPr>
            <a:spLocks noGrp="1"/>
          </p:cNvSpPr>
          <p:nvPr>
            <p:ph type="title"/>
          </p:nvPr>
        </p:nvSpPr>
        <p:spPr/>
        <p:txBody>
          <a:bodyPr/>
          <a:lstStyle/>
          <a:p>
            <a:r>
              <a:rPr lang="en-US" dirty="0"/>
              <a:t>Implementation</a:t>
            </a:r>
          </a:p>
        </p:txBody>
      </p:sp>
      <p:sp>
        <p:nvSpPr>
          <p:cNvPr id="3" name="Content Placeholder 2">
            <a:extLst>
              <a:ext uri="{FF2B5EF4-FFF2-40B4-BE49-F238E27FC236}">
                <a16:creationId xmlns:a16="http://schemas.microsoft.com/office/drawing/2014/main" id="{6F09B841-8FFD-5B40-97C6-3A5C9E5E0893}"/>
              </a:ext>
            </a:extLst>
          </p:cNvPr>
          <p:cNvSpPr>
            <a:spLocks noGrp="1"/>
          </p:cNvSpPr>
          <p:nvPr>
            <p:ph idx="1"/>
          </p:nvPr>
        </p:nvSpPr>
        <p:spPr/>
        <p:txBody>
          <a:bodyPr/>
          <a:lstStyle/>
          <a:p>
            <a:r>
              <a:rPr lang="en-US" dirty="0"/>
              <a:t>Using HTML, we created a webpage that IHS can restructure into a sidebar.  </a:t>
            </a:r>
          </a:p>
          <a:p>
            <a:r>
              <a:rPr lang="en-US" dirty="0"/>
              <a:t>We created buttons with different channels of communication. </a:t>
            </a:r>
          </a:p>
          <a:p>
            <a:r>
              <a:rPr lang="en-US" dirty="0"/>
              <a:t>Clicking on the buttons will redirect to specific communication websites like email or Skype</a:t>
            </a:r>
          </a:p>
          <a:p>
            <a:r>
              <a:rPr lang="en-US" dirty="0"/>
              <a:t>Or it will prompt for information regarding direct contact, such as a phone number for a text or phone-call.</a:t>
            </a:r>
          </a:p>
          <a:p>
            <a:r>
              <a:rPr lang="en-US" dirty="0"/>
              <a:t>Or it will open a pop-up box for web-chatting</a:t>
            </a:r>
          </a:p>
        </p:txBody>
      </p:sp>
    </p:spTree>
    <p:extLst>
      <p:ext uri="{BB962C8B-B14F-4D97-AF65-F5344CB8AC3E}">
        <p14:creationId xmlns:p14="http://schemas.microsoft.com/office/powerpoint/2010/main" val="1479221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3FA2-229B-174F-AB3F-A195B8CBAF96}"/>
              </a:ext>
            </a:extLst>
          </p:cNvPr>
          <p:cNvSpPr>
            <a:spLocks noGrp="1"/>
          </p:cNvSpPr>
          <p:nvPr>
            <p:ph type="title"/>
          </p:nvPr>
        </p:nvSpPr>
        <p:spPr>
          <a:xfrm>
            <a:off x="2209474" y="833441"/>
            <a:ext cx="7729728" cy="1188720"/>
          </a:xfrm>
        </p:spPr>
        <p:txBody>
          <a:bodyPr/>
          <a:lstStyle/>
          <a:p>
            <a:r>
              <a:rPr lang="en-US" dirty="0"/>
              <a:t>Example of Code</a:t>
            </a:r>
          </a:p>
        </p:txBody>
      </p:sp>
      <p:pic>
        <p:nvPicPr>
          <p:cNvPr id="5" name="Content Placeholder 4">
            <a:extLst>
              <a:ext uri="{FF2B5EF4-FFF2-40B4-BE49-F238E27FC236}">
                <a16:creationId xmlns:a16="http://schemas.microsoft.com/office/drawing/2014/main" id="{D24F3261-3DA4-484A-850C-E17DE0CC47C8}"/>
              </a:ext>
            </a:extLst>
          </p:cNvPr>
          <p:cNvPicPr>
            <a:picLocks noGrp="1" noChangeAspect="1"/>
          </p:cNvPicPr>
          <p:nvPr>
            <p:ph idx="1"/>
          </p:nvPr>
        </p:nvPicPr>
        <p:blipFill>
          <a:blip r:embed="rId2"/>
          <a:stretch>
            <a:fillRect/>
          </a:stretch>
        </p:blipFill>
        <p:spPr>
          <a:xfrm>
            <a:off x="3619032" y="2175641"/>
            <a:ext cx="3775058" cy="4556107"/>
          </a:xfrm>
        </p:spPr>
      </p:pic>
    </p:spTree>
    <p:extLst>
      <p:ext uri="{BB962C8B-B14F-4D97-AF65-F5344CB8AC3E}">
        <p14:creationId xmlns:p14="http://schemas.microsoft.com/office/powerpoint/2010/main" val="1016967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2020-03-01 at 5.39.18 PM.mov">
            <a:hlinkClick r:id="" action="ppaction://media"/>
            <a:extLst>
              <a:ext uri="{FF2B5EF4-FFF2-40B4-BE49-F238E27FC236}">
                <a16:creationId xmlns:a16="http://schemas.microsoft.com/office/drawing/2014/main" id="{81361101-2D08-B446-9A69-4B008C758BD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0874" y="0"/>
            <a:ext cx="11262547" cy="7087606"/>
          </a:xfrm>
        </p:spPr>
      </p:pic>
    </p:spTree>
    <p:extLst>
      <p:ext uri="{BB962C8B-B14F-4D97-AF65-F5344CB8AC3E}">
        <p14:creationId xmlns:p14="http://schemas.microsoft.com/office/powerpoint/2010/main" val="3830412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324503-DF74-3643-8A32-55740CFE79F1}"/>
              </a:ext>
            </a:extLst>
          </p:cNvPr>
          <p:cNvSpPr txBox="1"/>
          <p:nvPr/>
        </p:nvSpPr>
        <p:spPr>
          <a:xfrm>
            <a:off x="0" y="0"/>
            <a:ext cx="12192000" cy="13388280"/>
          </a:xfrm>
          <a:prstGeom prst="rect">
            <a:avLst/>
          </a:prstGeom>
          <a:noFill/>
        </p:spPr>
        <p:txBody>
          <a:bodyPr wrap="square" rtlCol="0">
            <a:spAutoFit/>
          </a:bodyPr>
          <a:lstStyle/>
          <a:p>
            <a:r>
              <a:rPr lang="en-US" sz="1200" dirty="0"/>
              <a:t>!DOCTYPE html&gt;</a:t>
            </a:r>
          </a:p>
          <a:p>
            <a:endParaRPr lang="en-US" sz="1200" dirty="0"/>
          </a:p>
          <a:p>
            <a:r>
              <a:rPr lang="en-US" sz="1200" dirty="0"/>
              <a:t>&lt;html class="no-</a:t>
            </a:r>
            <a:r>
              <a:rPr lang="en-US" sz="1200" dirty="0" err="1"/>
              <a:t>js</a:t>
            </a:r>
            <a:r>
              <a:rPr lang="en-US" sz="1200" dirty="0"/>
              <a:t>" prefix="</a:t>
            </a:r>
            <a:r>
              <a:rPr lang="en-US" sz="1200" dirty="0" err="1"/>
              <a:t>og</a:t>
            </a:r>
            <a:r>
              <a:rPr lang="en-US" sz="1200" dirty="0"/>
              <a:t>: http://</a:t>
            </a:r>
            <a:r>
              <a:rPr lang="en-US" sz="1200" dirty="0" err="1"/>
              <a:t>ogp.me</a:t>
            </a:r>
            <a:r>
              <a:rPr lang="en-US" sz="1200" dirty="0"/>
              <a:t>/ns#"&gt;</a:t>
            </a:r>
          </a:p>
          <a:p>
            <a:r>
              <a:rPr lang="en-US" sz="1200" dirty="0"/>
              <a:t>&lt;style&gt;</a:t>
            </a:r>
          </a:p>
          <a:p>
            <a:r>
              <a:rPr lang="en-US" sz="1200" dirty="0"/>
              <a:t>    body{</a:t>
            </a:r>
          </a:p>
          <a:p>
            <a:r>
              <a:rPr lang="en-US" sz="1200" dirty="0"/>
              <a:t>        background-color: </a:t>
            </a:r>
            <a:r>
              <a:rPr lang="en-US" sz="1200" dirty="0" err="1"/>
              <a:t>lightslategray</a:t>
            </a:r>
            <a:r>
              <a:rPr lang="en-US" sz="1200" dirty="0"/>
              <a:t>;</a:t>
            </a:r>
          </a:p>
          <a:p>
            <a:r>
              <a:rPr lang="en-US" sz="1200" dirty="0"/>
              <a:t>    }</a:t>
            </a:r>
          </a:p>
          <a:p>
            <a:r>
              <a:rPr lang="en-US" sz="1200" dirty="0"/>
              <a:t>    .button { </a:t>
            </a:r>
          </a:p>
          <a:p>
            <a:r>
              <a:rPr lang="en-US" sz="1200" dirty="0"/>
              <a:t>        background-color: #</a:t>
            </a:r>
            <a:r>
              <a:rPr lang="en-US" sz="1200" dirty="0" err="1"/>
              <a:t>ccffcc</a:t>
            </a:r>
            <a:r>
              <a:rPr lang="en-US" sz="1200" dirty="0"/>
              <a:t>;</a:t>
            </a:r>
          </a:p>
          <a:p>
            <a:r>
              <a:rPr lang="en-US" sz="1200" dirty="0"/>
              <a:t>        color: black;</a:t>
            </a:r>
          </a:p>
          <a:p>
            <a:r>
              <a:rPr lang="en-US" sz="1200" dirty="0"/>
              <a:t>        margin: 10px 30px;</a:t>
            </a:r>
          </a:p>
          <a:p>
            <a:r>
              <a:rPr lang="en-US" sz="1200" dirty="0"/>
              <a:t>        text-align: center;</a:t>
            </a:r>
          </a:p>
          <a:p>
            <a:r>
              <a:rPr lang="en-US" sz="1200" dirty="0"/>
              <a:t>        text-decoration: none;</a:t>
            </a:r>
          </a:p>
          <a:p>
            <a:r>
              <a:rPr lang="en-US" sz="1200" dirty="0"/>
              <a:t>        display: inline-block;</a:t>
            </a:r>
          </a:p>
          <a:p>
            <a:r>
              <a:rPr lang="en-US" sz="1200" dirty="0"/>
              <a:t>        font-size: 14px;</a:t>
            </a:r>
          </a:p>
          <a:p>
            <a:r>
              <a:rPr lang="en-US" sz="1200" dirty="0"/>
              <a:t>        width: 130px;</a:t>
            </a:r>
          </a:p>
          <a:p>
            <a:r>
              <a:rPr lang="en-US" sz="1200" dirty="0"/>
              <a:t>        </a:t>
            </a:r>
          </a:p>
          <a:p>
            <a:r>
              <a:rPr lang="en-US" sz="1200" dirty="0"/>
              <a:t>    }</a:t>
            </a:r>
          </a:p>
          <a:p>
            <a:r>
              <a:rPr lang="en-US" sz="1200" dirty="0"/>
              <a:t>    .</a:t>
            </a:r>
            <a:r>
              <a:rPr lang="en-US" sz="1200" dirty="0" err="1"/>
              <a:t>button:active</a:t>
            </a:r>
            <a:r>
              <a:rPr lang="en-US" sz="1200" dirty="0"/>
              <a:t> {</a:t>
            </a:r>
          </a:p>
          <a:p>
            <a:r>
              <a:rPr lang="en-US" sz="1200" dirty="0"/>
              <a:t>        background-color: </a:t>
            </a:r>
            <a:r>
              <a:rPr lang="en-US" sz="1200" dirty="0" err="1"/>
              <a:t>cadetblue</a:t>
            </a:r>
            <a:r>
              <a:rPr lang="en-US" sz="1200" dirty="0"/>
              <a:t>;</a:t>
            </a:r>
          </a:p>
          <a:p>
            <a:r>
              <a:rPr lang="en-US" sz="1200" dirty="0"/>
              <a:t>    }</a:t>
            </a:r>
          </a:p>
          <a:p>
            <a:r>
              <a:rPr lang="en-US" sz="1200" dirty="0"/>
              <a:t>    input, p{</a:t>
            </a:r>
          </a:p>
          <a:p>
            <a:r>
              <a:rPr lang="en-US" sz="1200" dirty="0"/>
              <a:t>        margin: 10px 30px;</a:t>
            </a:r>
          </a:p>
          <a:p>
            <a:r>
              <a:rPr lang="en-US" sz="1200" dirty="0"/>
              <a:t>        width: 130px;</a:t>
            </a:r>
          </a:p>
          <a:p>
            <a:r>
              <a:rPr lang="en-US" sz="1200" dirty="0"/>
              <a:t>    }</a:t>
            </a:r>
          </a:p>
          <a:p>
            <a:r>
              <a:rPr lang="en-US" sz="1200" dirty="0"/>
              <a:t>    .</a:t>
            </a:r>
            <a:r>
              <a:rPr lang="en-US" sz="1200" dirty="0" err="1"/>
              <a:t>myForm</a:t>
            </a:r>
            <a:endParaRPr lang="en-US" sz="1200" dirty="0"/>
          </a:p>
          <a:p>
            <a:r>
              <a:rPr lang="en-US" sz="1200" dirty="0"/>
              <a:t>    {</a:t>
            </a:r>
          </a:p>
          <a:p>
            <a:r>
              <a:rPr lang="en-US" sz="1200" dirty="0"/>
              <a:t>        visibility: hidden;</a:t>
            </a:r>
          </a:p>
          <a:p>
            <a:r>
              <a:rPr lang="en-US" sz="1200" dirty="0"/>
              <a:t>    }</a:t>
            </a:r>
          </a:p>
          <a:p>
            <a:r>
              <a:rPr lang="en-US" sz="1200" dirty="0"/>
              <a:t>    .</a:t>
            </a:r>
            <a:r>
              <a:rPr lang="en-US" sz="1200" dirty="0" err="1"/>
              <a:t>myForm:active</a:t>
            </a:r>
            <a:endParaRPr lang="en-US" sz="1200" dirty="0"/>
          </a:p>
          <a:p>
            <a:r>
              <a:rPr lang="en-US" sz="1200" dirty="0"/>
              <a:t>    {</a:t>
            </a:r>
          </a:p>
          <a:p>
            <a:r>
              <a:rPr lang="en-US" sz="1200" dirty="0"/>
              <a:t>        visibility: visible;</a:t>
            </a:r>
          </a:p>
          <a:p>
            <a:r>
              <a:rPr lang="en-US" sz="1200" dirty="0"/>
              <a:t>    }</a:t>
            </a:r>
          </a:p>
          <a:p>
            <a:r>
              <a:rPr lang="en-US" sz="1200" dirty="0"/>
              <a:t>&lt;/style&gt;</a:t>
            </a:r>
          </a:p>
          <a:p>
            <a:endParaRPr lang="en-US" sz="1200" dirty="0"/>
          </a:p>
          <a:p>
            <a:r>
              <a:rPr lang="en-US" sz="1200" dirty="0"/>
              <a:t>&lt;head&gt;</a:t>
            </a:r>
          </a:p>
          <a:p>
            <a:r>
              <a:rPr lang="en-US" sz="1200" dirty="0"/>
              <a:t>    &lt;title&gt; Hackathon&lt;/title&gt;</a:t>
            </a:r>
          </a:p>
          <a:p>
            <a:endParaRPr lang="en-US" sz="1200" dirty="0"/>
          </a:p>
          <a:p>
            <a:r>
              <a:rPr lang="en-US" sz="1200" dirty="0"/>
              <a:t>&lt;/head&gt;</a:t>
            </a:r>
          </a:p>
          <a:p>
            <a:r>
              <a:rPr lang="en-US" sz="1200" dirty="0"/>
              <a:t>&lt;body&gt;</a:t>
            </a:r>
          </a:p>
          <a:p>
            <a:r>
              <a:rPr lang="en-US" sz="1200" dirty="0"/>
              <a:t>    &lt;div class="contact"&gt;</a:t>
            </a:r>
          </a:p>
          <a:p>
            <a:r>
              <a:rPr lang="en-US" sz="1200" dirty="0"/>
              <a:t>        &lt;div&gt;</a:t>
            </a:r>
          </a:p>
          <a:p>
            <a:r>
              <a:rPr lang="en-US" sz="1200" dirty="0"/>
              <a:t>            &lt;a </a:t>
            </a:r>
            <a:r>
              <a:rPr lang="en-US" sz="1200" dirty="0" err="1"/>
              <a:t>href</a:t>
            </a:r>
            <a:r>
              <a:rPr lang="en-US" sz="1200" dirty="0"/>
              <a:t>="</a:t>
            </a:r>
            <a:r>
              <a:rPr lang="en-US" sz="1200" dirty="0" err="1"/>
              <a:t>mailto:someone@example.com?Subject</a:t>
            </a:r>
            <a:r>
              <a:rPr lang="en-US" sz="1200" dirty="0"/>
              <a:t>=Hello%20again"&gt;&lt;button type="button" id="</a:t>
            </a:r>
            <a:r>
              <a:rPr lang="en-US" sz="1200" dirty="0" err="1"/>
              <a:t>EmailUs"class</a:t>
            </a:r>
            <a:r>
              <a:rPr lang="en-US" sz="1200" dirty="0"/>
              <a:t>="button"&gt;Email Us&lt;/button&gt;&lt;/a&gt; </a:t>
            </a:r>
          </a:p>
          <a:p>
            <a:r>
              <a:rPr lang="en-US" sz="1200" dirty="0"/>
              <a:t>        &lt;/div&gt;</a:t>
            </a:r>
          </a:p>
          <a:p>
            <a:r>
              <a:rPr lang="en-US" sz="1200" dirty="0"/>
              <a:t>        &lt;div&gt;</a:t>
            </a:r>
          </a:p>
          <a:p>
            <a:r>
              <a:rPr lang="en-US" sz="1200" dirty="0"/>
              <a:t>            &lt;button type="button" id="chat" class="button"&gt;Chat Box&lt;/button&gt;</a:t>
            </a:r>
          </a:p>
          <a:p>
            <a:r>
              <a:rPr lang="en-US" sz="1200" dirty="0"/>
              <a:t>            &lt;div class="chat-popup" id="</a:t>
            </a:r>
            <a:r>
              <a:rPr lang="en-US" sz="1200" dirty="0" err="1"/>
              <a:t>myForm</a:t>
            </a:r>
            <a:r>
              <a:rPr lang="en-US" sz="1200" dirty="0"/>
              <a:t>"&gt;</a:t>
            </a:r>
          </a:p>
          <a:p>
            <a:r>
              <a:rPr lang="en-US" sz="1200" dirty="0"/>
              <a:t>                &lt;form action="/</a:t>
            </a:r>
            <a:r>
              <a:rPr lang="en-US" sz="1200" dirty="0" err="1"/>
              <a:t>action_page.php</a:t>
            </a:r>
            <a:r>
              <a:rPr lang="en-US" sz="1200" dirty="0"/>
              <a:t>" class="form-container"&gt;</a:t>
            </a:r>
          </a:p>
          <a:p>
            <a:r>
              <a:rPr lang="en-US" sz="1200" dirty="0"/>
              <a:t>                  &lt;label for="</a:t>
            </a:r>
            <a:r>
              <a:rPr lang="en-US" sz="1200" dirty="0" err="1"/>
              <a:t>msg</a:t>
            </a:r>
            <a:r>
              <a:rPr lang="en-US" sz="1200" dirty="0"/>
              <a:t>"&gt;&lt;b&gt;Message&lt;/b&gt;&lt;/label&gt;</a:t>
            </a:r>
          </a:p>
          <a:p>
            <a:r>
              <a:rPr lang="en-US" sz="1200" dirty="0"/>
              <a:t>                  &lt;</a:t>
            </a:r>
            <a:r>
              <a:rPr lang="en-US" sz="1200" dirty="0" err="1"/>
              <a:t>textarea</a:t>
            </a:r>
            <a:r>
              <a:rPr lang="en-US" sz="1200" dirty="0"/>
              <a:t> placeholder="Type message.." name="</a:t>
            </a:r>
            <a:r>
              <a:rPr lang="en-US" sz="1200" dirty="0" err="1"/>
              <a:t>msg</a:t>
            </a:r>
            <a:r>
              <a:rPr lang="en-US" sz="1200" dirty="0"/>
              <a:t>" required&gt;&lt;/</a:t>
            </a:r>
            <a:r>
              <a:rPr lang="en-US" sz="1200" dirty="0" err="1"/>
              <a:t>textarea</a:t>
            </a:r>
            <a:r>
              <a:rPr lang="en-US" sz="1200" dirty="0"/>
              <a:t>&gt;</a:t>
            </a:r>
          </a:p>
          <a:p>
            <a:r>
              <a:rPr lang="en-US" sz="1200" dirty="0"/>
              <a:t>                  &lt;button type="submit" class="</a:t>
            </a:r>
            <a:r>
              <a:rPr lang="en-US" sz="1200" dirty="0" err="1"/>
              <a:t>btn</a:t>
            </a:r>
            <a:r>
              <a:rPr lang="en-US" sz="1200" dirty="0"/>
              <a:t>"&gt;Send&lt;/button&gt;</a:t>
            </a:r>
          </a:p>
          <a:p>
            <a:r>
              <a:rPr lang="en-US" sz="1200" dirty="0"/>
              <a:t>                &lt;/form&gt;</a:t>
            </a:r>
          </a:p>
          <a:p>
            <a:r>
              <a:rPr lang="en-US" sz="1200" dirty="0"/>
              <a:t>            &lt;/div&gt;</a:t>
            </a:r>
          </a:p>
          <a:p>
            <a:r>
              <a:rPr lang="en-US" sz="1200" dirty="0"/>
              <a:t>        &lt;/div&gt;</a:t>
            </a:r>
          </a:p>
          <a:p>
            <a:r>
              <a:rPr lang="en-US" sz="1200" dirty="0"/>
              <a:t>        &lt;div&gt;</a:t>
            </a:r>
          </a:p>
          <a:p>
            <a:r>
              <a:rPr lang="en-US" sz="1200" dirty="0"/>
              <a:t>            &lt;button type="button" id="</a:t>
            </a:r>
            <a:r>
              <a:rPr lang="en-US" sz="1200" dirty="0" err="1"/>
              <a:t>ScreenShare</a:t>
            </a:r>
            <a:r>
              <a:rPr lang="en-US" sz="1200" dirty="0"/>
              <a:t>" class="button"&gt;Screen Share&lt;/button&gt;</a:t>
            </a:r>
          </a:p>
          <a:p>
            <a:r>
              <a:rPr lang="en-US" sz="1200" dirty="0"/>
              <a:t>        &lt;/div&gt;</a:t>
            </a:r>
          </a:p>
          <a:p>
            <a:r>
              <a:rPr lang="en-US" sz="1200" dirty="0"/>
              <a:t>        &lt;div&gt;</a:t>
            </a:r>
          </a:p>
          <a:p>
            <a:r>
              <a:rPr lang="en-US" sz="1200" dirty="0"/>
              <a:t>            &lt;a </a:t>
            </a:r>
            <a:r>
              <a:rPr lang="en-US" sz="1200" dirty="0" err="1"/>
              <a:t>href</a:t>
            </a:r>
            <a:r>
              <a:rPr lang="en-US" sz="1200" dirty="0"/>
              <a:t>="https://</a:t>
            </a:r>
            <a:r>
              <a:rPr lang="en-US" sz="1200" dirty="0" err="1"/>
              <a:t>www.skype.com</a:t>
            </a:r>
            <a:r>
              <a:rPr lang="en-US" sz="1200" dirty="0"/>
              <a:t>/</a:t>
            </a:r>
            <a:r>
              <a:rPr lang="en-US" sz="1200" dirty="0" err="1"/>
              <a:t>en</a:t>
            </a:r>
            <a:r>
              <a:rPr lang="en-US" sz="1200" dirty="0"/>
              <a:t>/"&gt;&lt;button type="button" id="Skype" class="button"&gt;Skype&lt;/button&gt;&lt;/a&gt;</a:t>
            </a:r>
          </a:p>
          <a:p>
            <a:r>
              <a:rPr lang="en-US" sz="1200" dirty="0"/>
              <a:t>        &lt;/div&gt;</a:t>
            </a:r>
          </a:p>
          <a:p>
            <a:r>
              <a:rPr lang="en-US" sz="1200" dirty="0"/>
              <a:t>        &lt;div id="</a:t>
            </a:r>
            <a:r>
              <a:rPr lang="en-US" sz="1200" dirty="0" err="1"/>
              <a:t>CallOrText</a:t>
            </a:r>
            <a:r>
              <a:rPr lang="en-US" sz="1200" dirty="0"/>
              <a:t>"&gt;</a:t>
            </a:r>
          </a:p>
          <a:p>
            <a:r>
              <a:rPr lang="en-US" sz="1200" dirty="0"/>
              <a:t>            &lt;p&gt;To call or text input your number:&lt;/p&gt;</a:t>
            </a:r>
          </a:p>
          <a:p>
            <a:r>
              <a:rPr lang="en-US" sz="1200" dirty="0"/>
              <a:t>            &lt;div&gt;&lt;input type="text" class="number" id="number"&gt;&lt;/input&gt;&lt;/div&gt;</a:t>
            </a:r>
          </a:p>
          <a:p>
            <a:r>
              <a:rPr lang="en-US" sz="1200" dirty="0"/>
              <a:t>            &lt;div&gt;&lt;a </a:t>
            </a:r>
            <a:r>
              <a:rPr lang="en-US" sz="1200" dirty="0" err="1"/>
              <a:t>href</a:t>
            </a:r>
            <a:r>
              <a:rPr lang="en-US" sz="1200" dirty="0"/>
              <a:t>="</a:t>
            </a:r>
            <a:r>
              <a:rPr lang="en-US" sz="1200" dirty="0" err="1"/>
              <a:t>www.madeupwecite.com</a:t>
            </a:r>
            <a:r>
              <a:rPr lang="en-US" sz="1200" dirty="0"/>
              <a:t>"&gt;&lt;button type="button" id="Text" class="button"&gt;Text&lt;/button&gt;&lt;/a&gt;&lt;/div&gt;</a:t>
            </a:r>
          </a:p>
          <a:p>
            <a:r>
              <a:rPr lang="en-US" sz="1200" dirty="0"/>
              <a:t>            &lt;div&gt;&lt;button type="button" id="Call" class="button"&gt;Call&lt;/button&gt;&lt;/div&gt;</a:t>
            </a:r>
          </a:p>
          <a:p>
            <a:r>
              <a:rPr lang="en-US" sz="1200" dirty="0"/>
              <a:t>        &lt;/div&gt;</a:t>
            </a:r>
          </a:p>
          <a:p>
            <a:r>
              <a:rPr lang="en-US" sz="1200" dirty="0"/>
              <a:t>    &lt;/div&gt;</a:t>
            </a:r>
          </a:p>
          <a:p>
            <a:r>
              <a:rPr lang="en-US" sz="1200" dirty="0"/>
              <a:t>    </a:t>
            </a:r>
          </a:p>
          <a:p>
            <a:r>
              <a:rPr lang="en-US" sz="1200" dirty="0"/>
              <a:t>&lt;/body&gt;</a:t>
            </a:r>
          </a:p>
          <a:p>
            <a:r>
              <a:rPr lang="en-US" sz="1200" dirty="0"/>
              <a:t>&lt;script </a:t>
            </a:r>
            <a:r>
              <a:rPr lang="en-US" sz="1200" dirty="0" err="1"/>
              <a:t>src</a:t>
            </a:r>
            <a:r>
              <a:rPr lang="en-US" sz="1200" dirty="0"/>
              <a:t>="https://</a:t>
            </a:r>
            <a:r>
              <a:rPr lang="en-US" sz="1200" dirty="0" err="1"/>
              <a:t>media.twiliocdn.com</a:t>
            </a:r>
            <a:r>
              <a:rPr lang="en-US" sz="1200" dirty="0"/>
              <a:t>/</a:t>
            </a:r>
            <a:r>
              <a:rPr lang="en-US" sz="1200" dirty="0" err="1"/>
              <a:t>sdk</a:t>
            </a:r>
            <a:r>
              <a:rPr lang="en-US" sz="1200" dirty="0"/>
              <a:t>/</a:t>
            </a:r>
            <a:r>
              <a:rPr lang="en-US" sz="1200" dirty="0" err="1"/>
              <a:t>js</a:t>
            </a:r>
            <a:r>
              <a:rPr lang="en-US" sz="1200" dirty="0"/>
              <a:t>/chat/v3.3/</a:t>
            </a:r>
            <a:r>
              <a:rPr lang="en-US" sz="1200" dirty="0" err="1"/>
              <a:t>twilio-chat.min.js</a:t>
            </a:r>
            <a:r>
              <a:rPr lang="en-US" sz="1200" dirty="0"/>
              <a:t>"&gt;&lt;/script&gt;</a:t>
            </a:r>
          </a:p>
          <a:p>
            <a:r>
              <a:rPr lang="en-US" sz="1200" dirty="0"/>
              <a:t>&lt;script </a:t>
            </a:r>
            <a:r>
              <a:rPr lang="en-US" sz="1200" dirty="0" err="1"/>
              <a:t>src</a:t>
            </a:r>
            <a:r>
              <a:rPr lang="en-US" sz="1200" dirty="0"/>
              <a:t>="</a:t>
            </a:r>
            <a:r>
              <a:rPr lang="en-US" sz="1200" dirty="0" err="1"/>
              <a:t>Appp.js</a:t>
            </a:r>
            <a:r>
              <a:rPr lang="en-US" sz="1200" dirty="0"/>
              <a:t>"&gt;&lt;/script&gt;</a:t>
            </a:r>
          </a:p>
          <a:p>
            <a:r>
              <a:rPr lang="en-US" sz="1200" dirty="0"/>
              <a:t>&lt;/html&gt;</a:t>
            </a:r>
          </a:p>
        </p:txBody>
      </p:sp>
    </p:spTree>
    <p:extLst>
      <p:ext uri="{BB962C8B-B14F-4D97-AF65-F5344CB8AC3E}">
        <p14:creationId xmlns:p14="http://schemas.microsoft.com/office/powerpoint/2010/main" val="669287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9C2C4D-BA0C-3C43-BC41-EA161436BFEA}"/>
              </a:ext>
            </a:extLst>
          </p:cNvPr>
          <p:cNvSpPr>
            <a:spLocks noGrp="1"/>
          </p:cNvSpPr>
          <p:nvPr>
            <p:ph type="title"/>
          </p:nvPr>
        </p:nvSpPr>
        <p:spPr/>
        <p:txBody>
          <a:bodyPr/>
          <a:lstStyle/>
          <a:p>
            <a:r>
              <a:rPr lang="en-US" dirty="0"/>
              <a:t>Intended effect</a:t>
            </a:r>
          </a:p>
        </p:txBody>
      </p:sp>
      <p:sp>
        <p:nvSpPr>
          <p:cNvPr id="3" name="Content Placeholder 2">
            <a:extLst>
              <a:ext uri="{FF2B5EF4-FFF2-40B4-BE49-F238E27FC236}">
                <a16:creationId xmlns:a16="http://schemas.microsoft.com/office/drawing/2014/main" id="{9ADC8853-7B5F-C443-B9EA-9C049091BF87}"/>
              </a:ext>
            </a:extLst>
          </p:cNvPr>
          <p:cNvSpPr>
            <a:spLocks noGrp="1"/>
          </p:cNvSpPr>
          <p:nvPr>
            <p:ph idx="1"/>
          </p:nvPr>
        </p:nvSpPr>
        <p:spPr>
          <a:xfrm>
            <a:off x="2231136" y="2352293"/>
            <a:ext cx="7729728" cy="4141897"/>
          </a:xfrm>
        </p:spPr>
        <p:txBody>
          <a:bodyPr>
            <a:normAutofit/>
          </a:bodyPr>
          <a:lstStyle/>
          <a:p>
            <a:r>
              <a:rPr lang="en-US" dirty="0"/>
              <a:t>IHS </a:t>
            </a:r>
            <a:r>
              <a:rPr lang="en-US" dirty="0" err="1"/>
              <a:t>Markit</a:t>
            </a:r>
            <a:r>
              <a:rPr lang="en-US" dirty="0"/>
              <a:t> works with billion-dollar corporations, banks, and hedge-funds that handle many large-scale transactions daily. It is important for software to be fast, effective, and intuitive. However, efficient software is not always easy to understand from a user perspective. </a:t>
            </a:r>
          </a:p>
          <a:p>
            <a:r>
              <a:rPr lang="en-US" dirty="0"/>
              <a:t>Additionally, it is important that clients, no matter how large or small, can easily contact IHS </a:t>
            </a:r>
            <a:r>
              <a:rPr lang="en-US" dirty="0" err="1"/>
              <a:t>Markit</a:t>
            </a:r>
            <a:r>
              <a:rPr lang="en-US" dirty="0"/>
              <a:t> with their questions and comments, in order to foster a strong relationship between the two.</a:t>
            </a:r>
          </a:p>
          <a:p>
            <a:r>
              <a:rPr lang="en-US" dirty="0"/>
              <a:t>A sidebar with various forms of contact available will streamline a once-confusing process, allowing companies to conduct their business more efficiently. They will be secure in the knowledge that they are utilizing the product in the optimal way. </a:t>
            </a:r>
          </a:p>
          <a:p>
            <a:r>
              <a:rPr lang="en-US" dirty="0"/>
              <a:t>The availability of real-time conversation with a trained representative will also foster a stronger relationship between the the client and the provider.</a:t>
            </a:r>
          </a:p>
          <a:p>
            <a:endParaRPr lang="en-US" dirty="0"/>
          </a:p>
          <a:p>
            <a:endParaRPr lang="en-US" dirty="0"/>
          </a:p>
          <a:p>
            <a:endParaRPr lang="en-US" dirty="0"/>
          </a:p>
        </p:txBody>
      </p:sp>
    </p:spTree>
    <p:extLst>
      <p:ext uri="{BB962C8B-B14F-4D97-AF65-F5344CB8AC3E}">
        <p14:creationId xmlns:p14="http://schemas.microsoft.com/office/powerpoint/2010/main" val="1622802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6786E-677F-5949-A09E-8CCF736F3543}"/>
              </a:ext>
            </a:extLst>
          </p:cNvPr>
          <p:cNvSpPr>
            <a:spLocks noGrp="1"/>
          </p:cNvSpPr>
          <p:nvPr>
            <p:ph type="title"/>
          </p:nvPr>
        </p:nvSpPr>
        <p:spPr>
          <a:xfrm>
            <a:off x="2030415" y="2872219"/>
            <a:ext cx="7729728" cy="1188720"/>
          </a:xfrm>
        </p:spPr>
        <p:txBody>
          <a:bodyPr/>
          <a:lstStyle/>
          <a:p>
            <a:r>
              <a:rPr lang="en-US" dirty="0"/>
              <a:t>Thank you!</a:t>
            </a:r>
          </a:p>
        </p:txBody>
      </p:sp>
    </p:spTree>
    <p:extLst>
      <p:ext uri="{BB962C8B-B14F-4D97-AF65-F5344CB8AC3E}">
        <p14:creationId xmlns:p14="http://schemas.microsoft.com/office/powerpoint/2010/main" val="4119602570"/>
      </p:ext>
    </p:extLst>
  </p:cSld>
  <p:clrMapOvr>
    <a:masterClrMapping/>
  </p:clrMapOvr>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docProps/app.xml><?xml version="1.0" encoding="utf-8"?>
<Properties xmlns="http://schemas.openxmlformats.org/officeDocument/2006/extended-properties" xmlns:vt="http://schemas.openxmlformats.org/officeDocument/2006/docPropsVTypes">
  <Template>{23AD35EB-172D-8B4F-BAF4-BD650532E6C5}tf10001120</Template>
  <TotalTime>147</TotalTime>
  <Words>947</Words>
  <Application>Microsoft Macintosh PowerPoint</Application>
  <PresentationFormat>Widescreen</PresentationFormat>
  <Paragraphs>95</Paragraphs>
  <Slides>9</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Gill Sans MT</vt:lpstr>
      <vt:lpstr>Parcel</vt:lpstr>
      <vt:lpstr>Touro Hackathon 2020</vt:lpstr>
      <vt:lpstr>The Challenge</vt:lpstr>
      <vt:lpstr>Our Idea</vt:lpstr>
      <vt:lpstr>Implementation</vt:lpstr>
      <vt:lpstr>Example of Code</vt:lpstr>
      <vt:lpstr>PowerPoint Presentation</vt:lpstr>
      <vt:lpstr>PowerPoint Presentation</vt:lpstr>
      <vt:lpstr>Intended effect</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Touro Hackathon 2020</dc:title>
  <dc:creator>esthersakraf@gmail.com</dc:creator>
  <cp:lastModifiedBy>esthersakraf@gmail.com</cp:lastModifiedBy>
  <cp:revision>14</cp:revision>
  <dcterms:created xsi:type="dcterms:W3CDTF">2020-03-01T20:29:59Z</dcterms:created>
  <dcterms:modified xsi:type="dcterms:W3CDTF">2020-03-01T23:20:59Z</dcterms:modified>
</cp:coreProperties>
</file>

<file path=docProps/thumbnail.jpeg>
</file>